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0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9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3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9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5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6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8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91E3-7EEC-49CC-8E31-BC308721DDE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7D3A6-AF5F-4030-BDC2-5ED58988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3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 1: Scenes 1-2 Close Reader Questions: </a:t>
            </a:r>
            <a:r>
              <a:rPr lang="en-US" sz="3100" b="1" dirty="0" smtClean="0"/>
              <a:t>Answer the following in your Close Reader 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9567" y="1713471"/>
            <a:ext cx="9490461" cy="4390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 smtClean="0"/>
              <a:t>Scene 1</a:t>
            </a:r>
          </a:p>
          <a:p>
            <a:r>
              <a:rPr lang="en-US" sz="2000" b="1" dirty="0" smtClean="0"/>
              <a:t>Pg. 92-94, #1</a:t>
            </a:r>
          </a:p>
          <a:p>
            <a:r>
              <a:rPr lang="en-US" sz="2000" b="1" dirty="0" smtClean="0"/>
              <a:t>Pg. 95, #4</a:t>
            </a:r>
          </a:p>
          <a:p>
            <a:pPr marL="0" indent="0">
              <a:buNone/>
            </a:pPr>
            <a:r>
              <a:rPr lang="en-US" sz="2000" b="1" u="sng" dirty="0" smtClean="0"/>
              <a:t>Scene 2</a:t>
            </a:r>
          </a:p>
          <a:p>
            <a:r>
              <a:rPr lang="en-US" sz="2000" b="1" dirty="0" smtClean="0"/>
              <a:t>Pg. 96, </a:t>
            </a:r>
            <a:r>
              <a:rPr lang="en-US" sz="2000" b="1" smtClean="0"/>
              <a:t>#5</a:t>
            </a:r>
            <a:endParaRPr lang="en-US" sz="2000" b="1" dirty="0" smtClean="0"/>
          </a:p>
          <a:p>
            <a:r>
              <a:rPr lang="en-US" sz="2000" b="1" dirty="0" smtClean="0"/>
              <a:t>Pg. 102, #10-11</a:t>
            </a:r>
          </a:p>
          <a:p>
            <a:r>
              <a:rPr lang="en-US" sz="2000" b="1" dirty="0" smtClean="0"/>
              <a:t>Pg. 104, #12</a:t>
            </a:r>
          </a:p>
          <a:p>
            <a:r>
              <a:rPr lang="en-US" sz="2000" b="1" dirty="0" smtClean="0"/>
              <a:t>Pg. 107, #15</a:t>
            </a:r>
          </a:p>
          <a:p>
            <a:r>
              <a:rPr lang="en-US" sz="2000" b="1" dirty="0" smtClean="0"/>
              <a:t>Pg. 108, #16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1716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Act 1: Scenes 1-2 Close Reader Questions: Answer the following in your Close Reader 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1: Scenes 1-2 Close Reader Questions: Answer the following in your Close Reader </dc:title>
  <dc:creator>Jacobson, Rebekah</dc:creator>
  <cp:lastModifiedBy>Jacobson, Rebekah</cp:lastModifiedBy>
  <cp:revision>1</cp:revision>
  <dcterms:created xsi:type="dcterms:W3CDTF">2019-03-18T15:32:54Z</dcterms:created>
  <dcterms:modified xsi:type="dcterms:W3CDTF">2019-03-18T15:33:18Z</dcterms:modified>
</cp:coreProperties>
</file>