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EF8C2-8FF5-42AF-9327-28D971CC88E8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3219420-5E12-46CE-B369-A8CA8E1F59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4140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8FD36-9F18-4923-B03A-D6A38C131380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5F8E2-43D9-4368-AA6A-56FE31181A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80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2DCCD-013B-48E7-A1AD-CC8923EF89D1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A9822-C92C-4041-B3D6-4F6135A3A5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9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EF8C2-8FF5-42AF-9327-28D971CC88E8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3219420-5E12-46CE-B369-A8CA8E1F59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25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E4D69-F8CA-4065-B00D-8F31213A600D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BC736-C23F-4BE9-83BF-16BCFDF3BE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137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B555-F0A0-4FB5-A29B-7F433B454EA8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CF1855E-78DE-4F47-8F52-6550EAFB16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9360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33EA0-2CD7-4EAE-A98D-85F82970A416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B08E2-0C52-4760-A450-A89A17EF96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374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EC7D9-A067-4561-817D-2011D37C6C9A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52576-6380-4F5D-874E-3C6E9AFB9F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326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E6418-5B25-4BD0-A96A-EE28788FAEBF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0A07-20B8-454D-A928-2667C44EB0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60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F1057-2091-4E95-87D0-692E81D16A91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3D46C-37A5-4E88-8138-C36F310DAF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2449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228E-EBF8-4668-8EB5-EBF7272A3CFA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0127D-04BF-4C5F-B62D-D548B5E22B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721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E4D69-F8CA-4065-B00D-8F31213A600D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BC736-C23F-4BE9-83BF-16BCFDF3BE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2790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3CD2E-51D1-431D-B752-D5C00B73069B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F24AE-F8AB-4874-ACE1-5B1329DFC9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1209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8FD36-9F18-4923-B03A-D6A38C131380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5F8E2-43D9-4368-AA6A-56FE31181A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3488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2DCCD-013B-48E7-A1AD-CC8923EF89D1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A9822-C92C-4041-B3D6-4F6135A3A5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7117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EF8C2-8FF5-42AF-9327-28D971CC88E8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3219420-5E12-46CE-B369-A8CA8E1F59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4764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E4D69-F8CA-4065-B00D-8F31213A600D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BC736-C23F-4BE9-83BF-16BCFDF3BE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83454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B555-F0A0-4FB5-A29B-7F433B454EA8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CF1855E-78DE-4F47-8F52-6550EAFB16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04998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33EA0-2CD7-4EAE-A98D-85F82970A416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B08E2-0C52-4760-A450-A89A17EF96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8565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EC7D9-A067-4561-817D-2011D37C6C9A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52576-6380-4F5D-874E-3C6E9AFB9F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47120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E6418-5B25-4BD0-A96A-EE28788FAEBF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0A07-20B8-454D-A928-2667C44EB0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0412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F1057-2091-4E95-87D0-692E81D16A91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3D46C-37A5-4E88-8138-C36F310DAF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71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B555-F0A0-4FB5-A29B-7F433B454EA8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CF1855E-78DE-4F47-8F52-6550EAFB16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221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228E-EBF8-4668-8EB5-EBF7272A3CFA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0127D-04BF-4C5F-B62D-D548B5E22B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7629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3CD2E-51D1-431D-B752-D5C00B73069B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F24AE-F8AB-4874-ACE1-5B1329DFC9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9412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8FD36-9F18-4923-B03A-D6A38C131380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5F8E2-43D9-4368-AA6A-56FE31181A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5529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2DCCD-013B-48E7-A1AD-CC8923EF89D1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A9822-C92C-4041-B3D6-4F6135A3A5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43091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EF8C2-8FF5-42AF-9327-28D971CC88E8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3219420-5E12-46CE-B369-A8CA8E1F59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7696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E4D69-F8CA-4065-B00D-8F31213A600D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BC736-C23F-4BE9-83BF-16BCFDF3BE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4579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B555-F0A0-4FB5-A29B-7F433B454EA8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CF1855E-78DE-4F47-8F52-6550EAFB16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9868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33EA0-2CD7-4EAE-A98D-85F82970A416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B08E2-0C52-4760-A450-A89A17EF96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0505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EC7D9-A067-4561-817D-2011D37C6C9A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52576-6380-4F5D-874E-3C6E9AFB9F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6907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E6418-5B25-4BD0-A96A-EE28788FAEBF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0A07-20B8-454D-A928-2667C44EB0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68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33EA0-2CD7-4EAE-A98D-85F82970A416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B08E2-0C52-4760-A450-A89A17EF96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5477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F1057-2091-4E95-87D0-692E81D16A91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3D46C-37A5-4E88-8138-C36F310DAF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4977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228E-EBF8-4668-8EB5-EBF7272A3CFA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0127D-04BF-4C5F-B62D-D548B5E22B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3493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3CD2E-51D1-431D-B752-D5C00B73069B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F24AE-F8AB-4874-ACE1-5B1329DFC9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4197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8FD36-9F18-4923-B03A-D6A38C131380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5F8E2-43D9-4368-AA6A-56FE31181A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7653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2DCCD-013B-48E7-A1AD-CC8923EF89D1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A9822-C92C-4041-B3D6-4F6135A3A5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7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EC7D9-A067-4561-817D-2011D37C6C9A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52576-6380-4F5D-874E-3C6E9AFB9F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47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E6418-5B25-4BD0-A96A-EE28788FAEBF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0A07-20B8-454D-A928-2667C44EB0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013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F1057-2091-4E95-87D0-692E81D16A91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3D46C-37A5-4E88-8138-C36F310DAF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17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228E-EBF8-4668-8EB5-EBF7272A3CFA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0127D-04BF-4C5F-B62D-D548B5E22B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97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3CD2E-51D1-431D-B752-D5C00B73069B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F24AE-F8AB-4874-ACE1-5B1329DFC9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57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BD78D3-E37E-4DF3-ABDF-7849368C3C32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1B194B-BC82-4032-97B7-8954B87C9F8B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120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BD78D3-E37E-4DF3-ABDF-7849368C3C32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1B194B-BC82-4032-97B7-8954B87C9F8B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160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BD78D3-E37E-4DF3-ABDF-7849368C3C32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1B194B-BC82-4032-97B7-8954B87C9F8B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697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BD78D3-E37E-4DF3-ABDF-7849368C3C32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2/5/2019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1B194B-BC82-4032-97B7-8954B87C9F8B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524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Minya Nouvelle"/>
              </a:rPr>
              <a:t>Memoir is…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latin typeface="Century Gothic" panose="020B0502020202020204" pitchFamily="34" charset="0"/>
              </a:rPr>
              <a:t>A type of autobiographical nonfiction where a writer takes a reflective stance in looking back on a particular time in his or her life.</a:t>
            </a:r>
          </a:p>
          <a:p>
            <a:pPr eaLnBrk="1" hangingPunct="1"/>
            <a:endParaRPr lang="en-US" altLang="en-US" sz="2800">
              <a:latin typeface="Century Gothic" panose="020B0502020202020204" pitchFamily="34" charset="0"/>
            </a:endParaRPr>
          </a:p>
          <a:p>
            <a:pPr eaLnBrk="1" hangingPunct="1"/>
            <a:endParaRPr lang="en-US" altLang="en-US" sz="2800">
              <a:latin typeface="Century Gothic" panose="020B0502020202020204" pitchFamily="34" charset="0"/>
            </a:endParaRPr>
          </a:p>
          <a:p>
            <a:pPr eaLnBrk="1" hangingPunct="1"/>
            <a:r>
              <a:rPr lang="en-US" altLang="en-US" sz="2800">
                <a:latin typeface="Century Gothic" panose="020B0502020202020204" pitchFamily="34" charset="0"/>
              </a:rPr>
              <a:t>A short text focused on a single event that is meaningful to the author.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5257800" y="3429000"/>
            <a:ext cx="1295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Arial Black" panose="020B0A04020102020204" pitchFamily="34" charset="0"/>
              </a:rPr>
              <a:t>OR</a:t>
            </a:r>
          </a:p>
        </p:txBody>
      </p:sp>
      <p:sp>
        <p:nvSpPr>
          <p:cNvPr id="9221" name="TextBox 1"/>
          <p:cNvSpPr txBox="1">
            <a:spLocks noChangeArrowheads="1"/>
          </p:cNvSpPr>
          <p:nvPr/>
        </p:nvSpPr>
        <p:spPr bwMode="auto">
          <a:xfrm>
            <a:off x="1981200" y="228600"/>
            <a:ext cx="7772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prstClr val="black"/>
                </a:solidFill>
              </a:rPr>
              <a:t>Memoir Notes</a:t>
            </a:r>
          </a:p>
        </p:txBody>
      </p:sp>
    </p:spTree>
    <p:extLst>
      <p:ext uri="{BB962C8B-B14F-4D97-AF65-F5344CB8AC3E}">
        <p14:creationId xmlns:p14="http://schemas.microsoft.com/office/powerpoint/2010/main" val="398474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>
                <a:latin typeface="Minya Nouvelle"/>
              </a:rPr>
              <a:t>What is the purpose of memoir?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 smtClean="0">
                <a:latin typeface="Century Gothic" panose="020B0502020202020204" pitchFamily="34" charset="0"/>
              </a:rPr>
              <a:t>To reveal something important about yourself or your life.</a:t>
            </a:r>
          </a:p>
          <a:p>
            <a:pPr lvl="1" eaLnBrk="1" hangingPunct="1"/>
            <a:r>
              <a:rPr lang="en-US" altLang="en-US" smtClean="0">
                <a:latin typeface="Century Gothic" panose="020B0502020202020204" pitchFamily="34" charset="0"/>
              </a:rPr>
              <a:t>To leave something of you behind for others</a:t>
            </a:r>
          </a:p>
          <a:p>
            <a:pPr lvl="1" eaLnBrk="1" hangingPunct="1"/>
            <a:r>
              <a:rPr lang="en-US" altLang="en-US" smtClean="0">
                <a:latin typeface="Century Gothic" panose="020B0502020202020204" pitchFamily="34" charset="0"/>
              </a:rPr>
              <a:t>To bear witness (to say, “I was there when…”)</a:t>
            </a:r>
          </a:p>
          <a:p>
            <a:pPr lvl="1" eaLnBrk="1" hangingPunct="1"/>
            <a:r>
              <a:rPr lang="en-US" altLang="en-US" smtClean="0">
                <a:latin typeface="Century Gothic" panose="020B0502020202020204" pitchFamily="34" charset="0"/>
              </a:rPr>
              <a:t>To learn something about yourself</a:t>
            </a:r>
          </a:p>
          <a:p>
            <a:pPr lvl="1" eaLnBrk="1" hangingPunct="1"/>
            <a:r>
              <a:rPr lang="en-US" altLang="en-US" smtClean="0">
                <a:latin typeface="Century Gothic" panose="020B0502020202020204" pitchFamily="34" charset="0"/>
              </a:rPr>
              <a:t>To celebrate an important person or event in your life</a:t>
            </a:r>
          </a:p>
        </p:txBody>
      </p:sp>
    </p:spTree>
    <p:extLst>
      <p:ext uri="{BB962C8B-B14F-4D97-AF65-F5344CB8AC3E}">
        <p14:creationId xmlns:p14="http://schemas.microsoft.com/office/powerpoint/2010/main" val="15368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>
                <a:latin typeface="Minya Nouvelle"/>
              </a:rPr>
              <a:t>Event vs. Experience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Century Gothic" panose="020B0502020202020204" pitchFamily="34" charset="0"/>
              </a:rPr>
              <a:t>A memoir is not just a retelling of an event; it’s an exploration through the </a:t>
            </a:r>
            <a:r>
              <a:rPr lang="en-US" altLang="en-US" sz="2800" b="1" u="sng">
                <a:latin typeface="Century Gothic" panose="020B0502020202020204" pitchFamily="34" charset="0"/>
              </a:rPr>
              <a:t>thoughts, emotions</a:t>
            </a:r>
            <a:r>
              <a:rPr lang="en-US" altLang="en-US" sz="2800">
                <a:latin typeface="Century Gothic" panose="020B0502020202020204" pitchFamily="34" charset="0"/>
              </a:rPr>
              <a:t>, and </a:t>
            </a:r>
            <a:r>
              <a:rPr lang="en-US" altLang="en-US" sz="2800" b="1" u="sng">
                <a:latin typeface="Century Gothic" panose="020B0502020202020204" pitchFamily="34" charset="0"/>
              </a:rPr>
              <a:t>importance tied to that event</a:t>
            </a:r>
            <a:r>
              <a:rPr lang="en-US" altLang="en-US" sz="2800">
                <a:latin typeface="Century Gothic" panose="020B0502020202020204" pitchFamily="34" charset="0"/>
              </a:rPr>
              <a:t>, by the author.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Century Gothic" panose="020B0502020202020204" pitchFamily="34" charset="0"/>
              </a:rPr>
              <a:t>Memoir isn’t the </a:t>
            </a:r>
            <a:r>
              <a:rPr lang="en-US" altLang="en-US" sz="2800" b="1" u="sng">
                <a:latin typeface="Century Gothic" panose="020B0502020202020204" pitchFamily="34" charset="0"/>
              </a:rPr>
              <a:t>summary</a:t>
            </a:r>
            <a:r>
              <a:rPr lang="en-US" altLang="en-US" sz="2800">
                <a:latin typeface="Century Gothic" panose="020B0502020202020204" pitchFamily="34" charset="0"/>
              </a:rPr>
              <a:t> of a life; it’s a window into a </a:t>
            </a:r>
            <a:r>
              <a:rPr lang="en-US" altLang="en-US" sz="2800" b="1" u="sng">
                <a:latin typeface="Century Gothic" panose="020B0502020202020204" pitchFamily="34" charset="0"/>
              </a:rPr>
              <a:t>slice of life</a:t>
            </a:r>
            <a:r>
              <a:rPr lang="en-US" altLang="en-US" sz="2800">
                <a:latin typeface="Century Gothic" panose="020B0502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entury Gothic" panose="020B0502020202020204" pitchFamily="34" charset="0"/>
              </a:rPr>
              <a:t>Different people may experience the same event in different ways.</a:t>
            </a:r>
          </a:p>
        </p:txBody>
      </p:sp>
    </p:spTree>
    <p:extLst>
      <p:ext uri="{BB962C8B-B14F-4D97-AF65-F5344CB8AC3E}">
        <p14:creationId xmlns:p14="http://schemas.microsoft.com/office/powerpoint/2010/main" val="98165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81200" y="1143000"/>
            <a:ext cx="82296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</a:rPr>
              <a:t>Figurative Language in Memoirs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</a:rPr>
              <a:t>In order to make a memoir sound like literature, authors will use figurative language.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</a:rPr>
              <a:t>*Sometimes, authors use FIGURATIVE LANGUAGE	to help make connections for their readers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</a:rPr>
              <a:t>-Metaphors: Comparison of 2 things without using </a:t>
            </a:r>
            <a:r>
              <a:rPr lang="en-US" altLang="en-US" i="1">
                <a:solidFill>
                  <a:prstClr val="black"/>
                </a:solidFill>
              </a:rPr>
              <a:t>like </a:t>
            </a:r>
            <a:r>
              <a:rPr lang="en-US" altLang="en-US">
                <a:solidFill>
                  <a:prstClr val="black"/>
                </a:solidFill>
              </a:rPr>
              <a:t>or </a:t>
            </a:r>
            <a:r>
              <a:rPr lang="en-US" altLang="en-US" i="1">
                <a:solidFill>
                  <a:prstClr val="black"/>
                </a:solidFill>
              </a:rPr>
              <a:t>as. </a:t>
            </a:r>
            <a:r>
              <a:rPr lang="en-US" altLang="en-US">
                <a:solidFill>
                  <a:prstClr val="black"/>
                </a:solidFill>
              </a:rPr>
              <a:t>(One thing </a:t>
            </a:r>
            <a:r>
              <a:rPr lang="en-US" altLang="en-US" i="1">
                <a:solidFill>
                  <a:prstClr val="black"/>
                </a:solidFill>
              </a:rPr>
              <a:t>IS </a:t>
            </a:r>
            <a:r>
              <a:rPr lang="en-US" altLang="en-US">
                <a:solidFill>
                  <a:prstClr val="black"/>
                </a:solidFill>
              </a:rPr>
              <a:t>something else)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</a:rPr>
              <a:t>-Simile: Comparison of 2 unlike things using </a:t>
            </a:r>
            <a:r>
              <a:rPr lang="en-US" altLang="en-US" i="1">
                <a:solidFill>
                  <a:prstClr val="black"/>
                </a:solidFill>
              </a:rPr>
              <a:t>like </a:t>
            </a:r>
            <a:r>
              <a:rPr lang="en-US" altLang="en-US">
                <a:solidFill>
                  <a:prstClr val="black"/>
                </a:solidFill>
              </a:rPr>
              <a:t>or </a:t>
            </a:r>
            <a:r>
              <a:rPr lang="en-US" altLang="en-US" i="1">
                <a:solidFill>
                  <a:prstClr val="black"/>
                </a:solidFill>
              </a:rPr>
              <a:t>as</a:t>
            </a:r>
            <a:endParaRPr lang="en-US" altLang="en-US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</a:rPr>
              <a:t>-Imagery: author’s use of vivid descriptions that appeal to one or more of readers’ five senses.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33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Arial</vt:lpstr>
      <vt:lpstr>Arial Black</vt:lpstr>
      <vt:lpstr>Calibri</vt:lpstr>
      <vt:lpstr>Century Gothic</vt:lpstr>
      <vt:lpstr>Constantia</vt:lpstr>
      <vt:lpstr>Minya Nouvelle</vt:lpstr>
      <vt:lpstr>Wingdings 2</vt:lpstr>
      <vt:lpstr>Flow</vt:lpstr>
      <vt:lpstr>1_Flow</vt:lpstr>
      <vt:lpstr>2_Flow</vt:lpstr>
      <vt:lpstr>3_Flow</vt:lpstr>
      <vt:lpstr>Memoir is…</vt:lpstr>
      <vt:lpstr>What is the purpose of memoir?</vt:lpstr>
      <vt:lpstr>Event vs. Experience</vt:lpstr>
      <vt:lpstr>PowerPoint Presentation</vt:lpstr>
    </vt:vector>
  </TitlesOfParts>
  <Company>FCPS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Memoir is…</dc:title>
  <dc:creator>Jacobson, Rebekah</dc:creator>
  <cp:lastModifiedBy>Jacobson, Rebekah</cp:lastModifiedBy>
  <cp:revision>1</cp:revision>
  <dcterms:created xsi:type="dcterms:W3CDTF">2019-02-05T20:25:35Z</dcterms:created>
  <dcterms:modified xsi:type="dcterms:W3CDTF">2019-02-05T20:26:29Z</dcterms:modified>
</cp:coreProperties>
</file>